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9e3cfc92a20758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9e3cfc92a20758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121b3713919b053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121b3713919b05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121b3713919b053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121b3713919b053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fb5432eb0a716e8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fb5432eb0a716e8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121b3713919b05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121b3713919b05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8b90d6dd287ad9f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8b90d6dd287ad9f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121b3713919b053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121b3713919b053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8b90d6dd287ad9f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8b90d6dd287ad9f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fb5432eb0a716e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fb5432eb0a716e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yieldmore.org/practices/yoga/eightfold-path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yieldmore.org/curate/songs/eagles/long-road-out-of-eden/" TargetMode="External"/><Relationship Id="rId4" Type="http://schemas.openxmlformats.org/officeDocument/2006/relationships/hyperlink" Target="http://yieldmore.org/curate/songs/eagles/long-road-out-of-eden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Life Church Monastery, Egmore Annexe welcomes you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0" t="20185"/>
          <a:stretch/>
        </p:blipFill>
        <p:spPr>
          <a:xfrm>
            <a:off x="2286000" y="3090900"/>
            <a:ext cx="4572000" cy="205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SPACE Program, PUSH CAS, One Riot One Ranger</a:t>
            </a:r>
            <a:endParaRPr/>
          </a:p>
        </p:txBody>
      </p:sp>
      <p:sp>
        <p:nvSpPr>
          <p:cNvPr id="110" name="Google Shape;110;p22"/>
          <p:cNvSpPr txBox="1"/>
          <p:nvPr>
            <p:ph idx="1" type="subTitle"/>
          </p:nvPr>
        </p:nvSpPr>
        <p:spPr>
          <a:xfrm>
            <a:off x="311700" y="2834125"/>
            <a:ext cx="8520600" cy="230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Asymmetric warfare, Lean On ME, Avenging Angel</a:t>
            </a:r>
            <a:r>
              <a:rPr lang="en"/>
              <a:t>s, Disruptive Economics, Dismantling the war machine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Rule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Booze, Nicotine or Tobacco. 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131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Only Positivity with Generosity, </a:t>
            </a:r>
            <a:r>
              <a:rPr lang="en"/>
              <a:t>Humility</a:t>
            </a:r>
            <a:r>
              <a:rPr lang="en"/>
              <a:t> and </a:t>
            </a:r>
            <a:r>
              <a:rPr lang="en"/>
              <a:t>Purity.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Yama Niyama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CAMERAS, do what you please. Ours is a TRUTH STORE</a:t>
            </a:r>
            <a:endParaRPr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0024" y="2797175"/>
            <a:ext cx="4686059" cy="234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 each other with learning healing and helping</a:t>
            </a:r>
            <a:endParaRPr/>
          </a:p>
        </p:txBody>
      </p:sp>
      <p:sp>
        <p:nvSpPr>
          <p:cNvPr id="74" name="Google Shape;74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SWOT Analysis and Wishlist Definition and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FULFILMENT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Rejuvena</a:t>
            </a:r>
            <a:r>
              <a:rPr lang="en"/>
              <a:t>te with visual and lyrical / audio profundity</a:t>
            </a:r>
            <a:endParaRPr/>
          </a:p>
        </p:txBody>
      </p:sp>
      <p:sp>
        <p:nvSpPr>
          <p:cNvPr id="80" name="Google Shape;80;p17">
            <a:hlinkClick r:id="rId3"/>
          </p:cNvPr>
          <p:cNvSpPr txBox="1"/>
          <p:nvPr>
            <p:ph idx="1" type="subTitle"/>
          </p:nvPr>
        </p:nvSpPr>
        <p:spPr>
          <a:xfrm>
            <a:off x="311700" y="2834125"/>
            <a:ext cx="8520600" cy="17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our Persona Inducing Jukebox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Long Road out of EDEN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ctrTitle"/>
          </p:nvPr>
        </p:nvSpPr>
        <p:spPr>
          <a:xfrm>
            <a:off x="311700" y="230884"/>
            <a:ext cx="8520600" cy="105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reach infinity through 0</a:t>
            </a:r>
            <a:endParaRPr/>
          </a:p>
        </p:txBody>
      </p:sp>
      <p:sp>
        <p:nvSpPr>
          <p:cNvPr id="86" name="Google Shape;86;p18"/>
          <p:cNvSpPr txBox="1"/>
          <p:nvPr>
            <p:ph idx="1" type="subTitle"/>
          </p:nvPr>
        </p:nvSpPr>
        <p:spPr>
          <a:xfrm>
            <a:off x="311700" y="1796975"/>
            <a:ext cx="8520600" cy="307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Saify will tell you his 5 zeroes concept in time... here's my working list</a:t>
            </a:r>
            <a:br>
              <a:rPr lang="en"/>
            </a:br>
            <a:br>
              <a:rPr lang="en"/>
            </a:br>
            <a:r>
              <a:rPr lang="en"/>
              <a:t>Zero Inventory, Zero Balance, Zero Profit,</a:t>
            </a:r>
            <a:br>
              <a:rPr lang="en"/>
            </a:br>
            <a:r>
              <a:rPr lang="en"/>
              <a:t>Zero Waste, Zero Transmission Loss, Zero Latency, Zero Tension, Zero Bitterness, Zero Tolerance Zero Bullshit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ENTHEOS, Enth</a:t>
            </a:r>
            <a:r>
              <a:rPr lang="en"/>
              <a:t>use about God and Nature and YOUR life’s philosophy</a:t>
            </a:r>
            <a:endParaRPr/>
          </a:p>
        </p:txBody>
      </p:sp>
      <p:sp>
        <p:nvSpPr>
          <p:cNvPr id="92" name="Google Shape;92;p19"/>
          <p:cNvSpPr txBox="1"/>
          <p:nvPr>
            <p:ph idx="1" type="subTitle"/>
          </p:nvPr>
        </p:nvSpPr>
        <p:spPr>
          <a:xfrm>
            <a:off x="311700" y="283412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Evolution is not finished; reason is not the last word nor the reasoning animal the supreme figure of Nature. As man emerged out of the animal, so out of man the superman emerges.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India is my country? NO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</a:t>
            </a:r>
            <a:r>
              <a:rPr lang="en"/>
              <a:t> things about other countries</a:t>
            </a:r>
            <a:endParaRPr/>
          </a:p>
        </p:txBody>
      </p:sp>
      <p:sp>
        <p:nvSpPr>
          <p:cNvPr id="98" name="Google Shape;98;p20"/>
          <p:cNvSpPr txBox="1"/>
          <p:nvPr>
            <p:ph idx="1" type="subTitle"/>
          </p:nvPr>
        </p:nvSpPr>
        <p:spPr>
          <a:xfrm>
            <a:off x="161150" y="2834125"/>
            <a:ext cx="88365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 didn’t mean in the narrow sense that everyone is or should be like the people living inside the borders of a single country. Nope, for Whitman, “America” was an ideal that anyone could strive for, an ideal of independence, equality, optimism, and brotherly love.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Academy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Media Institute</a:t>
            </a:r>
            <a:endParaRPr/>
          </a:p>
        </p:txBody>
      </p:sp>
      <p:sp>
        <p:nvSpPr>
          <p:cNvPr id="104" name="Google Shape;104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Logic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Separation of Concerns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Antipatterns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SPECIFICS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